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B3B8CD-73E9-D7A7-B556-402B0D94A2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D61D92-32EB-2FBB-79D5-F9F48BDFB1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E87522-3C5F-BEB2-0620-43CB1C190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4EAC-D625-4C23-8AA7-F94AB3279AE6}" type="datetimeFigureOut">
              <a:rPr lang="es-AR" smtClean="0"/>
              <a:t>5/6/2025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AF7FB8-792C-3335-B24F-81D0E097C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0B8835-B5D5-198A-2050-CF4D258D5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BEE6-1E1E-412F-AAA7-5D132290AC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48345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2F2CC5-6856-BC11-26AD-8A567B490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82BF36F-D681-3498-0942-7DE06E25C9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F44B33-2D82-8B22-6A32-ABC114FAA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4EAC-D625-4C23-8AA7-F94AB3279AE6}" type="datetimeFigureOut">
              <a:rPr lang="es-AR" smtClean="0"/>
              <a:t>5/6/2025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A48055-ADE6-159E-7546-95F59D2FA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9A5714-E90F-7391-F4F6-D28F3292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BEE6-1E1E-412F-AAA7-5D132290AC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678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E3214D3-1B26-2E04-D1F7-8692C4641A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6F5F115-121C-101E-F428-4842833D0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35CF6A-E295-C63F-A47D-3A903A2BE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4EAC-D625-4C23-8AA7-F94AB3279AE6}" type="datetimeFigureOut">
              <a:rPr lang="es-AR" smtClean="0"/>
              <a:t>5/6/2025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00AAB8-6714-40FE-A887-5A8F4B81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DB4D40-7AA0-8AD8-71E8-87AE281D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BEE6-1E1E-412F-AAA7-5D132290AC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58241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6642DB-E91A-27B7-75EC-4DA61E331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FBF8CC-3C39-80F0-B456-98C8CB71F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42B7FB-133D-21B5-AD8C-4B16E890B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4EAC-D625-4C23-8AA7-F94AB3279AE6}" type="datetimeFigureOut">
              <a:rPr lang="es-AR" smtClean="0"/>
              <a:t>5/6/2025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E7FDCE-5042-6FAD-C09A-3F719562F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76582C-6D53-CCCE-8743-0BDDC9A1C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BEE6-1E1E-412F-AAA7-5D132290AC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93137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FCC3B0-D4E5-25EF-D59F-EBCA0C4D4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889CBD-BDCF-35D6-6FB9-F8B93228E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BBFBD0-E22E-0BAD-138C-F6A45D72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4EAC-D625-4C23-8AA7-F94AB3279AE6}" type="datetimeFigureOut">
              <a:rPr lang="es-AR" smtClean="0"/>
              <a:t>5/6/2025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24DD86-4BC3-8981-47C5-AF67730AF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24B9F8-BD56-3E67-5DBD-0B829E09C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BEE6-1E1E-412F-AAA7-5D132290AC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49789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7692C1-C166-E4D7-AEF6-B97F4B94C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5037C2-A705-2F56-937D-E7CB6FE69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B7AEF5-C511-5995-D3CC-1217BBEF48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4CF063-9623-D29D-C4E1-3A3D6F6E5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4EAC-D625-4C23-8AA7-F94AB3279AE6}" type="datetimeFigureOut">
              <a:rPr lang="es-AR" smtClean="0"/>
              <a:t>5/6/2025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824CBB-F717-51F9-1742-13CC97D6C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9140E0-85DB-352D-2631-2C8C6731B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BEE6-1E1E-412F-AAA7-5D132290AC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08534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2B4C20-C868-AFBA-58BA-03FF75693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A84D9D0-04F7-3DEC-F2AF-14B6A3544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7DC514-BA0D-20DC-4594-B7DBAB4522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EC31495-11E9-3002-D113-49F9837B00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D453FBC-B9C2-3984-BDA7-159A205E81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DB5613F-3E14-68A0-2F45-17FA8B643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4EAC-D625-4C23-8AA7-F94AB3279AE6}" type="datetimeFigureOut">
              <a:rPr lang="es-AR" smtClean="0"/>
              <a:t>5/6/2025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A7990E3-E457-EA21-9A74-661C6CDF7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A6CDB54-8EB5-30ED-08B4-7C7896581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BEE6-1E1E-412F-AAA7-5D132290AC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68361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D31955-DDDD-A6AC-E33D-56EA142EB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CE128BB-8146-1679-E6E3-71F2E03EF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4EAC-D625-4C23-8AA7-F94AB3279AE6}" type="datetimeFigureOut">
              <a:rPr lang="es-AR" smtClean="0"/>
              <a:t>5/6/2025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17EB30C-FB32-1BE3-4BA8-CB7635DC2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9A9A7C2-E630-33FB-842F-8EC155C7F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BEE6-1E1E-412F-AAA7-5D132290AC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3323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E8C043B-31CE-58F2-7697-3BBCEA288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4EAC-D625-4C23-8AA7-F94AB3279AE6}" type="datetimeFigureOut">
              <a:rPr lang="es-AR" smtClean="0"/>
              <a:t>5/6/2025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FB6C740-45D6-E121-D021-D66156D2E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50B88E1-6FB0-9EBF-EBCF-16A89855F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BEE6-1E1E-412F-AAA7-5D132290AC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58649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3A587F-F8AC-E7C8-E4B1-F63438E5B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DC44C6-2471-E398-5AD9-206014D9E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1AD8B09-9243-5F85-F1A2-7EFE22E70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0B3CA13-4DB5-248D-E812-69E3B6932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4EAC-D625-4C23-8AA7-F94AB3279AE6}" type="datetimeFigureOut">
              <a:rPr lang="es-AR" smtClean="0"/>
              <a:t>5/6/2025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2CB0C18-5E4B-CC15-1C02-5F7878469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31431E2-95BE-07FB-655A-445077F3D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BEE6-1E1E-412F-AAA7-5D132290AC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4872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668FE-7543-106B-59C0-A41CAF8CF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A5A794F-8CE1-1C0E-7841-1815CA9FD1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BBECAA6-1E2F-8E5F-BC0E-81B30C62E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458D823-D0C1-C8A4-AB81-EC7794AB2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4EAC-D625-4C23-8AA7-F94AB3279AE6}" type="datetimeFigureOut">
              <a:rPr lang="es-AR" smtClean="0"/>
              <a:t>5/6/2025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D6E9CD4-D332-125D-397D-6943F6859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B9EC02-A125-E3FC-40C5-D37D6D5A8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BEE6-1E1E-412F-AAA7-5D132290AC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7365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70A025B-6120-6EC6-DBC9-6276D99CD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EBC86CC-A013-613E-EE99-E2DE25C19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3BECF9-9B51-F735-0BF0-A64E263637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E4EAC-D625-4C23-8AA7-F94AB3279AE6}" type="datetimeFigureOut">
              <a:rPr lang="es-AR" smtClean="0"/>
              <a:t>5/6/2025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AD3D3B-F721-FB3F-7E04-458E504FC1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547BA1-D339-5715-EC5B-B264FD1A38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DDBEE6-1E1E-412F-AAA7-5D132290ACD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56232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0A604E4-7307-451C-93BE-F1F7E1BF3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7F3A0AA-35E5-4085-942B-737839030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02F5C38-C747-4173-ABBF-656E39E82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AE8A3A0-876A-2A9A-0CD6-0ECA38BA22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4" y="5490971"/>
            <a:ext cx="6962072" cy="1159200"/>
          </a:xfrm>
        </p:spPr>
        <p:txBody>
          <a:bodyPr anchor="ctr">
            <a:normAutofit/>
          </a:bodyPr>
          <a:lstStyle/>
          <a:p>
            <a:pPr algn="l"/>
            <a:r>
              <a:rPr lang="es-MX" sz="3700" dirty="0">
                <a:solidFill>
                  <a:srgbClr val="FFFFFF"/>
                </a:solidFill>
              </a:rPr>
              <a:t>DISCAPACIDAD  </a:t>
            </a:r>
            <a:br>
              <a:rPr lang="es-MX" sz="3700" dirty="0">
                <a:solidFill>
                  <a:srgbClr val="FFFFFF"/>
                </a:solidFill>
              </a:rPr>
            </a:br>
            <a:r>
              <a:rPr lang="es-MX" sz="3700" dirty="0">
                <a:solidFill>
                  <a:srgbClr val="FFFFFF"/>
                </a:solidFill>
              </a:rPr>
              <a:t>EQUIPO INTERDISCIPLINARIO</a:t>
            </a:r>
            <a:endParaRPr lang="es-AR" sz="3700" dirty="0">
              <a:solidFill>
                <a:srgbClr val="FFFFFF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897644-C94D-CBF1-6B1D-5D02A3ECA7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6522" y="5633765"/>
            <a:ext cx="3408555" cy="873612"/>
          </a:xfrm>
        </p:spPr>
        <p:txBody>
          <a:bodyPr anchor="ctr">
            <a:normAutofit/>
          </a:bodyPr>
          <a:lstStyle/>
          <a:p>
            <a:pPr algn="l"/>
            <a:r>
              <a:rPr lang="es-AR" sz="3600" dirty="0">
                <a:solidFill>
                  <a:srgbClr val="FFFFFF"/>
                </a:solidFill>
              </a:rPr>
              <a:t>OSLeRA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F4CFB70-22AA-AD4A-641C-300A9381FF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535" y="1562070"/>
            <a:ext cx="11327549" cy="2176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2676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DISCAPACIDAD   EQUIPO INTERDISCIPLINARIO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Guillermo Ondetti</dc:creator>
  <cp:lastModifiedBy>Guillermo Ondetti</cp:lastModifiedBy>
  <cp:revision>2</cp:revision>
  <dcterms:created xsi:type="dcterms:W3CDTF">2025-06-05T14:47:49Z</dcterms:created>
  <dcterms:modified xsi:type="dcterms:W3CDTF">2025-06-05T14:58:52Z</dcterms:modified>
</cp:coreProperties>
</file>